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6"/>
  </p:notesMasterIdLst>
  <p:sldIdLst>
    <p:sldId id="259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9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B48CD-D5E1-44D1-9F62-EEC249D556B3}" type="datetimeFigureOut">
              <a:rPr lang="pl-PL" smtClean="0"/>
              <a:t>04.04.2022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EFFDF-BDC6-4950-85D8-C6BB197EEC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232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zytówka_1 zdjęci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ymbol zastępczy obrazu 9">
            <a:extLst>
              <a:ext uri="{FF2B5EF4-FFF2-40B4-BE49-F238E27FC236}">
                <a16:creationId xmlns:a16="http://schemas.microsoft.com/office/drawing/2014/main" id="{2D55EF5F-A4DB-4077-A176-22A1018BFE64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6466674" y="375553"/>
            <a:ext cx="2852443" cy="2852443"/>
          </a:xfrm>
          <a:prstGeom prst="round2DiagRect">
            <a:avLst>
              <a:gd name="adj1" fmla="val 16667"/>
              <a:gd name="adj2" fmla="val 0"/>
            </a:avLst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950">
                <a:latin typeface="+mj-lt"/>
              </a:defRPr>
            </a:lvl1pPr>
          </a:lstStyle>
          <a:p>
            <a:r>
              <a:rPr lang="pl-PL" dirty="0"/>
              <a:t>Zdjęcie (np. konkretnych produktów czy usług)</a:t>
            </a:r>
          </a:p>
        </p:txBody>
      </p:sp>
      <p:sp>
        <p:nvSpPr>
          <p:cNvPr id="16" name="Symbol zastępczy obrazu 15">
            <a:extLst>
              <a:ext uri="{FF2B5EF4-FFF2-40B4-BE49-F238E27FC236}">
                <a16:creationId xmlns:a16="http://schemas.microsoft.com/office/drawing/2014/main" id="{426ED0D1-5593-43D7-B5C1-1EB21F5C44D1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254554" y="4098607"/>
            <a:ext cx="788400" cy="788400"/>
          </a:xfrm>
          <a:prstGeom prst="ellipse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>
                <a:latin typeface="+mj-lt"/>
              </a:defRPr>
            </a:lvl1pPr>
          </a:lstStyle>
          <a:p>
            <a:r>
              <a:rPr lang="pl-PL" dirty="0">
                <a:latin typeface="+mj-lt"/>
              </a:rPr>
              <a:t>Zdjęcie</a:t>
            </a:r>
            <a:endParaRPr lang="pl-PL" dirty="0"/>
          </a:p>
        </p:txBody>
      </p:sp>
      <p:sp>
        <p:nvSpPr>
          <p:cNvPr id="17" name="Symbol zastępczy obrazu 5">
            <a:extLst>
              <a:ext uri="{FF2B5EF4-FFF2-40B4-BE49-F238E27FC236}">
                <a16:creationId xmlns:a16="http://schemas.microsoft.com/office/drawing/2014/main" id="{49360607-A61B-4AFD-816C-ABFE64B8F0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74443" y="375553"/>
            <a:ext cx="2655084" cy="963720"/>
          </a:xfrm>
        </p:spPr>
        <p:txBody>
          <a:bodyPr>
            <a:normAutofit/>
          </a:bodyPr>
          <a:lstStyle>
            <a:lvl1pPr marL="0" indent="0">
              <a:buNone/>
              <a:defRPr lang="pl-PL" sz="195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pl-PL" dirty="0"/>
              <a:t>Logo firmy</a:t>
            </a:r>
          </a:p>
        </p:txBody>
      </p:sp>
      <p:sp>
        <p:nvSpPr>
          <p:cNvPr id="27" name="Symbol zastępczy obrazu 15">
            <a:extLst>
              <a:ext uri="{FF2B5EF4-FFF2-40B4-BE49-F238E27FC236}">
                <a16:creationId xmlns:a16="http://schemas.microsoft.com/office/drawing/2014/main" id="{2B263CC8-FEDF-41B0-AEF3-AB2B0930B142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250327" y="5374823"/>
            <a:ext cx="788400" cy="788400"/>
          </a:xfrm>
          <a:prstGeom prst="ellipse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>
                <a:latin typeface="+mj-lt"/>
              </a:defRPr>
            </a:lvl1pPr>
          </a:lstStyle>
          <a:p>
            <a:r>
              <a:rPr lang="pl-PL" dirty="0">
                <a:latin typeface="+mj-lt"/>
              </a:rPr>
              <a:t>Zdjęcie</a:t>
            </a:r>
            <a:endParaRPr lang="pl-PL" dirty="0"/>
          </a:p>
        </p:txBody>
      </p:sp>
      <p:sp>
        <p:nvSpPr>
          <p:cNvPr id="28" name="Symbol zastępczy tekstu 9">
            <a:extLst>
              <a:ext uri="{FF2B5EF4-FFF2-40B4-BE49-F238E27FC236}">
                <a16:creationId xmlns:a16="http://schemas.microsoft.com/office/drawing/2014/main" id="{F8333146-5633-4590-A68B-685E9D73548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181486" y="4147964"/>
            <a:ext cx="2138831" cy="194629"/>
          </a:xfrm>
        </p:spPr>
        <p:txBody>
          <a:bodyPr>
            <a:noAutofit/>
          </a:bodyPr>
          <a:lstStyle>
            <a:lvl1pPr marL="0" indent="0">
              <a:buNone/>
              <a:defRPr sz="1000" b="1"/>
            </a:lvl1pPr>
          </a:lstStyle>
          <a:p>
            <a:r>
              <a:rPr lang="pl-PL" dirty="0"/>
              <a:t>Imię i Nazwisko</a:t>
            </a:r>
          </a:p>
        </p:txBody>
      </p:sp>
      <p:sp>
        <p:nvSpPr>
          <p:cNvPr id="29" name="Symbol zastępczy tekstu 10">
            <a:extLst>
              <a:ext uri="{FF2B5EF4-FFF2-40B4-BE49-F238E27FC236}">
                <a16:creationId xmlns:a16="http://schemas.microsoft.com/office/drawing/2014/main" id="{5AA61F18-BF68-463C-AADB-3766C90D2B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181486" y="4341707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pl-PL" dirty="0"/>
              <a:t>Stanowisko</a:t>
            </a:r>
          </a:p>
        </p:txBody>
      </p:sp>
      <p:sp>
        <p:nvSpPr>
          <p:cNvPr id="30" name="Symbol zastępczy tekstu 11">
            <a:extLst>
              <a:ext uri="{FF2B5EF4-FFF2-40B4-BE49-F238E27FC236}">
                <a16:creationId xmlns:a16="http://schemas.microsoft.com/office/drawing/2014/main" id="{B833B8FA-5455-4298-9B07-6F898DA53F8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180886" y="4552226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r>
              <a:rPr lang="pl-PL" dirty="0"/>
              <a:t>E-mail</a:t>
            </a:r>
          </a:p>
        </p:txBody>
      </p:sp>
      <p:sp>
        <p:nvSpPr>
          <p:cNvPr id="31" name="Symbol zastępczy tekstu 12">
            <a:extLst>
              <a:ext uri="{FF2B5EF4-FFF2-40B4-BE49-F238E27FC236}">
                <a16:creationId xmlns:a16="http://schemas.microsoft.com/office/drawing/2014/main" id="{D2A289D3-8E40-4215-A70F-BF4FBE01334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80886" y="4762745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r>
              <a:rPr lang="pl-PL" dirty="0"/>
              <a:t>Telefon</a:t>
            </a:r>
          </a:p>
        </p:txBody>
      </p:sp>
      <p:sp>
        <p:nvSpPr>
          <p:cNvPr id="32" name="Symbol zastępczy tekstu 9">
            <a:extLst>
              <a:ext uri="{FF2B5EF4-FFF2-40B4-BE49-F238E27FC236}">
                <a16:creationId xmlns:a16="http://schemas.microsoft.com/office/drawing/2014/main" id="{D2CAEF87-CADB-43CC-88F4-750D5FBE178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80886" y="5416857"/>
            <a:ext cx="2138831" cy="194629"/>
          </a:xfrm>
        </p:spPr>
        <p:txBody>
          <a:bodyPr>
            <a:noAutofit/>
          </a:bodyPr>
          <a:lstStyle>
            <a:lvl1pPr marL="0" indent="0">
              <a:buNone/>
              <a:defRPr sz="1000" b="1"/>
            </a:lvl1pPr>
          </a:lstStyle>
          <a:p>
            <a:r>
              <a:rPr lang="pl-PL" dirty="0"/>
              <a:t>Imię i Nazwisko</a:t>
            </a:r>
          </a:p>
        </p:txBody>
      </p:sp>
      <p:sp>
        <p:nvSpPr>
          <p:cNvPr id="33" name="Symbol zastępczy tekstu 10">
            <a:extLst>
              <a:ext uri="{FF2B5EF4-FFF2-40B4-BE49-F238E27FC236}">
                <a16:creationId xmlns:a16="http://schemas.microsoft.com/office/drawing/2014/main" id="{C28DED94-DD9C-491A-8564-4E17F79FD3E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180886" y="5610600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pl-PL" dirty="0"/>
              <a:t>Stanowisko</a:t>
            </a:r>
          </a:p>
        </p:txBody>
      </p:sp>
      <p:sp>
        <p:nvSpPr>
          <p:cNvPr id="34" name="Symbol zastępczy tekstu 11">
            <a:extLst>
              <a:ext uri="{FF2B5EF4-FFF2-40B4-BE49-F238E27FC236}">
                <a16:creationId xmlns:a16="http://schemas.microsoft.com/office/drawing/2014/main" id="{7823391F-AAD1-4ABE-8D1E-9ACB7F9ED62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180286" y="5821119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r>
              <a:rPr lang="pl-PL" dirty="0"/>
              <a:t>E-mail</a:t>
            </a:r>
          </a:p>
        </p:txBody>
      </p:sp>
      <p:sp>
        <p:nvSpPr>
          <p:cNvPr id="35" name="Symbol zastępczy tekstu 12">
            <a:extLst>
              <a:ext uri="{FF2B5EF4-FFF2-40B4-BE49-F238E27FC236}">
                <a16:creationId xmlns:a16="http://schemas.microsoft.com/office/drawing/2014/main" id="{9203CC17-A4C1-4952-9A8E-55773627BA3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180286" y="6031638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r>
              <a:rPr lang="pl-PL" dirty="0"/>
              <a:t>Telefon</a:t>
            </a:r>
          </a:p>
        </p:txBody>
      </p:sp>
      <p:sp>
        <p:nvSpPr>
          <p:cNvPr id="37" name="Symbol zastępczy tekstu 13">
            <a:extLst>
              <a:ext uri="{FF2B5EF4-FFF2-40B4-BE49-F238E27FC236}">
                <a16:creationId xmlns:a16="http://schemas.microsoft.com/office/drawing/2014/main" id="{F742B1BD-0165-4088-9AB6-20FED25AAF3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4443" y="1624595"/>
            <a:ext cx="5362932" cy="430259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 b="0">
                <a:latin typeface="+mn-lt"/>
              </a:defRPr>
            </a:lvl1pPr>
          </a:lstStyle>
          <a:p>
            <a:pPr marL="0" marR="0" lvl="0" indent="0" algn="l" defTabSz="742959" rtl="0" eaLnBrk="1" fontAlgn="auto" latinLnBrk="0" hangingPunct="1">
              <a:lnSpc>
                <a:spcPct val="10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>
                <a:latin typeface="+mn-lt"/>
              </a:rPr>
              <a:t>Tutaj wstaw treści, które kolejno odpowiadają w kilku zdaniach na poniższe punkty (Calibri, 12 </a:t>
            </a:r>
            <a:r>
              <a:rPr lang="pl-PL" dirty="0" err="1">
                <a:latin typeface="+mn-lt"/>
              </a:rPr>
              <a:t>pt</a:t>
            </a:r>
            <a:r>
              <a:rPr lang="pl-PL" dirty="0">
                <a:latin typeface="+mn-lt"/>
              </a:rPr>
              <a:t>):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1. Ogólna charakterystyka firmy w tym branża, w której działa,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2. Odniesienie się do misji/wizji/wartości/credo,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3. Opis produktów lub usług np. te, w których firma widzi największy potencjał, </a:t>
            </a:r>
            <a:r>
              <a:rPr lang="pl-PL" dirty="0" err="1">
                <a:latin typeface="+mn-lt"/>
              </a:rPr>
              <a:t>moneymaker’y</a:t>
            </a:r>
            <a:r>
              <a:rPr lang="pl-PL" dirty="0">
                <a:latin typeface="+mn-lt"/>
              </a:rPr>
              <a:t>,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4. Społeczna odpowiedzialność biznesu np. certyfikaty,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UWAGA: Maksymalna ilość znaków (wraz ze spacjami) wynosi 1 734. Prosimy zwracać na to uwagę, ponieważ w innym wypadku tekst zostanie odcięty. Tekst przy założeniach (Calibri, 12 </a:t>
            </a:r>
            <a:r>
              <a:rPr lang="pl-PL" dirty="0" err="1">
                <a:latin typeface="+mn-lt"/>
              </a:rPr>
              <a:t>pt</a:t>
            </a:r>
            <a:r>
              <a:rPr lang="pl-PL" dirty="0">
                <a:latin typeface="+mn-lt"/>
              </a:rPr>
              <a:t>, interlinia 1) musi mieścić się w wyznaczonym polu.</a:t>
            </a:r>
            <a:endParaRPr lang="pl-PL" dirty="0">
              <a:latin typeface="+mj-lt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1438F063-C8A5-4032-B621-F732332620B4}"/>
              </a:ext>
            </a:extLst>
          </p:cNvPr>
          <p:cNvSpPr txBox="1"/>
          <p:nvPr userDrawn="1"/>
        </p:nvSpPr>
        <p:spPr>
          <a:xfrm>
            <a:off x="374443" y="6501444"/>
            <a:ext cx="283923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900" dirty="0">
                <a:solidFill>
                  <a:schemeClr val="tx1"/>
                </a:solidFill>
              </a:rPr>
              <a:t>Zagraniczne Biuro Handlowe we Frankfurcie nad Menem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165181A-8E0E-4814-857C-17564597D0A7}"/>
              </a:ext>
            </a:extLst>
          </p:cNvPr>
          <p:cNvSpPr txBox="1"/>
          <p:nvPr userDrawn="1"/>
        </p:nvSpPr>
        <p:spPr>
          <a:xfrm>
            <a:off x="6301633" y="3630104"/>
            <a:ext cx="90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397879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Wizytówka_1 zdjęci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5">
            <a:extLst>
              <a:ext uri="{FF2B5EF4-FFF2-40B4-BE49-F238E27FC236}">
                <a16:creationId xmlns:a16="http://schemas.microsoft.com/office/drawing/2014/main" id="{49360607-A61B-4AFD-816C-ABFE64B8F0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74443" y="375553"/>
            <a:ext cx="2182812" cy="7413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pl-PL" dirty="0"/>
              <a:t>Tutaj wstaw logo firmy</a:t>
            </a:r>
          </a:p>
        </p:txBody>
      </p:sp>
      <p:sp>
        <p:nvSpPr>
          <p:cNvPr id="27" name="Symbol zastępczy obrazu 15">
            <a:extLst>
              <a:ext uri="{FF2B5EF4-FFF2-40B4-BE49-F238E27FC236}">
                <a16:creationId xmlns:a16="http://schemas.microsoft.com/office/drawing/2014/main" id="{2B263CC8-FEDF-41B0-AEF3-AB2B0930B142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6185675" y="5374823"/>
            <a:ext cx="788400" cy="788400"/>
          </a:xfrm>
          <a:prstGeom prst="ellipse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>
                <a:latin typeface="+mj-lt"/>
              </a:defRPr>
            </a:lvl1pPr>
          </a:lstStyle>
          <a:p>
            <a:r>
              <a:rPr lang="pl-PL" dirty="0">
                <a:latin typeface="+mj-lt"/>
              </a:rPr>
              <a:t>Zdjęcie</a:t>
            </a:r>
            <a:endParaRPr lang="pl-PL" dirty="0"/>
          </a:p>
        </p:txBody>
      </p:sp>
      <p:sp>
        <p:nvSpPr>
          <p:cNvPr id="32" name="Symbol zastępczy tekstu 9">
            <a:extLst>
              <a:ext uri="{FF2B5EF4-FFF2-40B4-BE49-F238E27FC236}">
                <a16:creationId xmlns:a16="http://schemas.microsoft.com/office/drawing/2014/main" id="{D2CAEF87-CADB-43CC-88F4-750D5FBE178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6234" y="5416857"/>
            <a:ext cx="2138831" cy="194629"/>
          </a:xfrm>
        </p:spPr>
        <p:txBody>
          <a:bodyPr>
            <a:noAutofit/>
          </a:bodyPr>
          <a:lstStyle>
            <a:lvl1pPr marL="0" indent="0">
              <a:buNone/>
              <a:defRPr sz="1000" b="1"/>
            </a:lvl1pPr>
          </a:lstStyle>
          <a:p>
            <a:r>
              <a:rPr lang="pl-PL" dirty="0"/>
              <a:t>Imię i Nazwisko</a:t>
            </a:r>
          </a:p>
        </p:txBody>
      </p:sp>
      <p:sp>
        <p:nvSpPr>
          <p:cNvPr id="33" name="Symbol zastępczy tekstu 10">
            <a:extLst>
              <a:ext uri="{FF2B5EF4-FFF2-40B4-BE49-F238E27FC236}">
                <a16:creationId xmlns:a16="http://schemas.microsoft.com/office/drawing/2014/main" id="{C28DED94-DD9C-491A-8564-4E17F79FD3E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116234" y="5610600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pl-PL" dirty="0"/>
              <a:t>Stanowisko</a:t>
            </a:r>
          </a:p>
        </p:txBody>
      </p:sp>
      <p:sp>
        <p:nvSpPr>
          <p:cNvPr id="34" name="Symbol zastępczy tekstu 11">
            <a:extLst>
              <a:ext uri="{FF2B5EF4-FFF2-40B4-BE49-F238E27FC236}">
                <a16:creationId xmlns:a16="http://schemas.microsoft.com/office/drawing/2014/main" id="{7823391F-AAD1-4ABE-8D1E-9ACB7F9ED62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115634" y="5821119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r>
              <a:rPr lang="pl-PL" dirty="0"/>
              <a:t>E-mail</a:t>
            </a:r>
          </a:p>
        </p:txBody>
      </p:sp>
      <p:sp>
        <p:nvSpPr>
          <p:cNvPr id="35" name="Symbol zastępczy tekstu 12">
            <a:extLst>
              <a:ext uri="{FF2B5EF4-FFF2-40B4-BE49-F238E27FC236}">
                <a16:creationId xmlns:a16="http://schemas.microsoft.com/office/drawing/2014/main" id="{9203CC17-A4C1-4952-9A8E-55773627BA3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115634" y="6031638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r>
              <a:rPr lang="pl-PL" dirty="0"/>
              <a:t>Telefon</a:t>
            </a:r>
          </a:p>
        </p:txBody>
      </p:sp>
      <p:sp>
        <p:nvSpPr>
          <p:cNvPr id="37" name="Symbol zastępczy tekstu 13">
            <a:extLst>
              <a:ext uri="{FF2B5EF4-FFF2-40B4-BE49-F238E27FC236}">
                <a16:creationId xmlns:a16="http://schemas.microsoft.com/office/drawing/2014/main" id="{F742B1BD-0165-4088-9AB6-20FED25AAF3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4443" y="1211576"/>
            <a:ext cx="5362932" cy="430259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 b="0">
                <a:latin typeface="+mn-lt"/>
              </a:defRPr>
            </a:lvl1pPr>
          </a:lstStyle>
          <a:p>
            <a:pPr marL="0" marR="0" lvl="0" indent="0" algn="l" defTabSz="742959" rtl="0" eaLnBrk="1" fontAlgn="auto" latinLnBrk="0" hangingPunct="1">
              <a:lnSpc>
                <a:spcPct val="100000"/>
              </a:lnSpc>
              <a:spcBef>
                <a:spcPts val="81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>
                <a:latin typeface="+mn-lt"/>
              </a:rPr>
              <a:t>Tutaj wstaw treści, które kolejno odpowiadają w kilku zdaniach na poniższe punkty (Calibri, 12 </a:t>
            </a:r>
            <a:r>
              <a:rPr lang="pl-PL" dirty="0" err="1">
                <a:latin typeface="+mn-lt"/>
              </a:rPr>
              <a:t>pt</a:t>
            </a:r>
            <a:r>
              <a:rPr lang="pl-PL" dirty="0">
                <a:latin typeface="+mn-lt"/>
              </a:rPr>
              <a:t>):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1. Ogólna charakterystyka firmy w tym branża, w której działa,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2. Odniesienie się do misji/wizji/wartości/credo,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3. Opis produktów lub usług np. te, w których firma widzi największy potencjał, </a:t>
            </a:r>
            <a:r>
              <a:rPr lang="pl-PL" dirty="0" err="1">
                <a:latin typeface="+mn-lt"/>
              </a:rPr>
              <a:t>moneymaker’y</a:t>
            </a:r>
            <a:r>
              <a:rPr lang="pl-PL" dirty="0">
                <a:latin typeface="+mn-lt"/>
              </a:rPr>
              <a:t>,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4. Społeczna odpowiedzialność biznesu np. certyfikaty,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UWAGA: Maksymalna ilość znaków (wraz ze spacjami) wynosi 1 734. Prosimy zwracać na to uwagę, ponieważ w innym wypadku tekst zostanie odcięty. Tekst przy założeniach (Calibri, 12 </a:t>
            </a:r>
            <a:r>
              <a:rPr lang="pl-PL" dirty="0" err="1">
                <a:latin typeface="+mn-lt"/>
              </a:rPr>
              <a:t>pt</a:t>
            </a:r>
            <a:r>
              <a:rPr lang="pl-PL" dirty="0">
                <a:latin typeface="+mn-lt"/>
              </a:rPr>
              <a:t>, interlinia 1) musi mieścić się w wyznaczonym polu.</a:t>
            </a:r>
            <a:endParaRPr lang="pl-PL" dirty="0">
              <a:latin typeface="+mj-lt"/>
            </a:endParaRPr>
          </a:p>
        </p:txBody>
      </p:sp>
      <p:sp>
        <p:nvSpPr>
          <p:cNvPr id="15" name="Symbol zastępczy obrazu 9">
            <a:extLst>
              <a:ext uri="{FF2B5EF4-FFF2-40B4-BE49-F238E27FC236}">
                <a16:creationId xmlns:a16="http://schemas.microsoft.com/office/drawing/2014/main" id="{54998C10-F4DB-474B-9E5A-35CD129E1A7E}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6151785" y="401576"/>
            <a:ext cx="1620000" cy="1620000"/>
          </a:xfrm>
          <a:prstGeom prst="round2DiagRect">
            <a:avLst>
              <a:gd name="adj1" fmla="val 16667"/>
              <a:gd name="adj2" fmla="val 0"/>
            </a:avLst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950">
                <a:latin typeface="+mj-lt"/>
              </a:defRPr>
            </a:lvl1pPr>
          </a:lstStyle>
          <a:p>
            <a:r>
              <a:rPr lang="pl-PL" dirty="0"/>
              <a:t>Tutaj wstaw zdjęcie</a:t>
            </a:r>
          </a:p>
        </p:txBody>
      </p:sp>
      <p:sp>
        <p:nvSpPr>
          <p:cNvPr id="18" name="Symbol zastępczy obrazu 9">
            <a:extLst>
              <a:ext uri="{FF2B5EF4-FFF2-40B4-BE49-F238E27FC236}">
                <a16:creationId xmlns:a16="http://schemas.microsoft.com/office/drawing/2014/main" id="{002D109A-5CBE-46DD-BEE8-97A2073EBB6D}"/>
              </a:ext>
            </a:extLst>
          </p:cNvPr>
          <p:cNvSpPr>
            <a:spLocks noGrp="1" noChangeAspect="1"/>
          </p:cNvSpPr>
          <p:nvPr>
            <p:ph type="pic" sz="quarter" idx="37" hasCustomPrompt="1"/>
          </p:nvPr>
        </p:nvSpPr>
        <p:spPr>
          <a:xfrm>
            <a:off x="7911557" y="373905"/>
            <a:ext cx="1620000" cy="1620000"/>
          </a:xfrm>
          <a:prstGeom prst="round2DiagRect">
            <a:avLst>
              <a:gd name="adj1" fmla="val 16667"/>
              <a:gd name="adj2" fmla="val 0"/>
            </a:avLst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950">
                <a:latin typeface="+mj-lt"/>
              </a:defRPr>
            </a:lvl1pPr>
          </a:lstStyle>
          <a:p>
            <a:r>
              <a:rPr lang="pl-PL" dirty="0"/>
              <a:t>może odnosić się do firmy</a:t>
            </a:r>
          </a:p>
        </p:txBody>
      </p:sp>
      <p:sp>
        <p:nvSpPr>
          <p:cNvPr id="19" name="Symbol zastępczy obrazu 9">
            <a:extLst>
              <a:ext uri="{FF2B5EF4-FFF2-40B4-BE49-F238E27FC236}">
                <a16:creationId xmlns:a16="http://schemas.microsoft.com/office/drawing/2014/main" id="{9D70CDBB-BE68-4CFC-B132-F5E40D8202B1}"/>
              </a:ext>
            </a:extLst>
          </p:cNvPr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6137690" y="2147384"/>
            <a:ext cx="1620000" cy="1620000"/>
          </a:xfrm>
          <a:prstGeom prst="round2DiagRect">
            <a:avLst>
              <a:gd name="adj1" fmla="val 16667"/>
              <a:gd name="adj2" fmla="val 0"/>
            </a:avLst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950">
                <a:latin typeface="+mj-lt"/>
              </a:defRPr>
            </a:lvl1pPr>
          </a:lstStyle>
          <a:p>
            <a:r>
              <a:rPr lang="pl-PL" dirty="0"/>
              <a:t>lub jej konkretnych produktów czy usług</a:t>
            </a:r>
          </a:p>
        </p:txBody>
      </p:sp>
      <p:sp>
        <p:nvSpPr>
          <p:cNvPr id="20" name="Symbol zastępczy obrazu 9">
            <a:extLst>
              <a:ext uri="{FF2B5EF4-FFF2-40B4-BE49-F238E27FC236}">
                <a16:creationId xmlns:a16="http://schemas.microsoft.com/office/drawing/2014/main" id="{478FC84D-C0E2-42BE-8A27-E5A5076912A6}"/>
              </a:ext>
            </a:extLst>
          </p:cNvPr>
          <p:cNvSpPr>
            <a:spLocks noGrp="1" noChangeAspect="1"/>
          </p:cNvSpPr>
          <p:nvPr>
            <p:ph type="pic" sz="quarter" idx="27"/>
          </p:nvPr>
        </p:nvSpPr>
        <p:spPr>
          <a:xfrm>
            <a:off x="7911557" y="2147384"/>
            <a:ext cx="1620000" cy="1620000"/>
          </a:xfrm>
          <a:prstGeom prst="round2DiagRect">
            <a:avLst>
              <a:gd name="adj1" fmla="val 16667"/>
              <a:gd name="adj2" fmla="val 0"/>
            </a:avLst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950">
                <a:latin typeface="+mj-lt"/>
              </a:defRPr>
            </a:lvl1pPr>
          </a:lstStyle>
          <a:p>
            <a:endParaRPr lang="pl-PL" dirty="0"/>
          </a:p>
        </p:txBody>
      </p:sp>
      <p:sp>
        <p:nvSpPr>
          <p:cNvPr id="21" name="Symbol zastępczy obrazu 15">
            <a:extLst>
              <a:ext uri="{FF2B5EF4-FFF2-40B4-BE49-F238E27FC236}">
                <a16:creationId xmlns:a16="http://schemas.microsoft.com/office/drawing/2014/main" id="{5E3E4E7C-8B4B-485B-8563-9A13718FC53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189902" y="4098607"/>
            <a:ext cx="788400" cy="788400"/>
          </a:xfrm>
          <a:prstGeom prst="ellipse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975">
                <a:latin typeface="+mj-lt"/>
              </a:defRPr>
            </a:lvl1pPr>
          </a:lstStyle>
          <a:p>
            <a:r>
              <a:rPr lang="pl-PL" dirty="0">
                <a:latin typeface="+mj-lt"/>
              </a:rPr>
              <a:t>Zdjęcie</a:t>
            </a:r>
            <a:endParaRPr lang="pl-PL" dirty="0"/>
          </a:p>
        </p:txBody>
      </p:sp>
      <p:sp>
        <p:nvSpPr>
          <p:cNvPr id="22" name="Symbol zastępczy tekstu 9">
            <a:extLst>
              <a:ext uri="{FF2B5EF4-FFF2-40B4-BE49-F238E27FC236}">
                <a16:creationId xmlns:a16="http://schemas.microsoft.com/office/drawing/2014/main" id="{C0C2C863-B3C5-48A9-87D6-A7EB7A67DB8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116834" y="4147964"/>
            <a:ext cx="2138831" cy="194629"/>
          </a:xfrm>
        </p:spPr>
        <p:txBody>
          <a:bodyPr>
            <a:noAutofit/>
          </a:bodyPr>
          <a:lstStyle>
            <a:lvl1pPr marL="0" indent="0">
              <a:buNone/>
              <a:defRPr sz="1000" b="1"/>
            </a:lvl1pPr>
          </a:lstStyle>
          <a:p>
            <a:r>
              <a:rPr lang="pl-PL" dirty="0"/>
              <a:t>Imię i Nazwisko</a:t>
            </a:r>
          </a:p>
        </p:txBody>
      </p:sp>
      <p:sp>
        <p:nvSpPr>
          <p:cNvPr id="23" name="Symbol zastępczy tekstu 10">
            <a:extLst>
              <a:ext uri="{FF2B5EF4-FFF2-40B4-BE49-F238E27FC236}">
                <a16:creationId xmlns:a16="http://schemas.microsoft.com/office/drawing/2014/main" id="{496B25FA-1F1B-41C2-A81D-7B97633CE8F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116834" y="4341707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pl-PL" dirty="0"/>
              <a:t>Stanowisko</a:t>
            </a:r>
          </a:p>
        </p:txBody>
      </p:sp>
      <p:sp>
        <p:nvSpPr>
          <p:cNvPr id="24" name="Symbol zastępczy tekstu 11">
            <a:extLst>
              <a:ext uri="{FF2B5EF4-FFF2-40B4-BE49-F238E27FC236}">
                <a16:creationId xmlns:a16="http://schemas.microsoft.com/office/drawing/2014/main" id="{ADFFCBB2-E0AE-4030-8F10-7D9EAE7C282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116234" y="4552226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r>
              <a:rPr lang="pl-PL" dirty="0"/>
              <a:t>E-mail</a:t>
            </a:r>
          </a:p>
        </p:txBody>
      </p:sp>
      <p:sp>
        <p:nvSpPr>
          <p:cNvPr id="25" name="Symbol zastępczy tekstu 12">
            <a:extLst>
              <a:ext uri="{FF2B5EF4-FFF2-40B4-BE49-F238E27FC236}">
                <a16:creationId xmlns:a16="http://schemas.microsoft.com/office/drawing/2014/main" id="{E508E891-969D-4D93-8EE9-C09B2EE1D0C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16234" y="4762745"/>
            <a:ext cx="2138831" cy="212143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</a:lstStyle>
          <a:p>
            <a:r>
              <a:rPr lang="pl-PL" dirty="0"/>
              <a:t>Telefon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A11583AE-13C0-4A9E-BAAF-A8320C4FE07B}"/>
              </a:ext>
            </a:extLst>
          </p:cNvPr>
          <p:cNvSpPr txBox="1"/>
          <p:nvPr userDrawn="1"/>
        </p:nvSpPr>
        <p:spPr>
          <a:xfrm>
            <a:off x="6222633" y="6527618"/>
            <a:ext cx="33778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900" dirty="0">
                <a:solidFill>
                  <a:schemeClr val="tx1"/>
                </a:solidFill>
              </a:rPr>
              <a:t>Polska Agencja Inwestycji i Handlu - Aktywny E-Program Eksportowy</a:t>
            </a:r>
          </a:p>
        </p:txBody>
      </p:sp>
    </p:spTree>
    <p:extLst>
      <p:ext uri="{BB962C8B-B14F-4D97-AF65-F5344CB8AC3E}">
        <p14:creationId xmlns:p14="http://schemas.microsoft.com/office/powerpoint/2010/main" val="267531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726F4-A6C7-4654-B12F-70B6A1A40981}" type="datetimeFigureOut">
              <a:rPr lang="pl-PL" smtClean="0"/>
              <a:t>04.04.2022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040C5-1B57-49E0-8E46-21F347ADC5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421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1" r:id="rId2"/>
  </p:sldLayoutIdLst>
  <p:txStyles>
    <p:titleStyle>
      <a:lvl1pPr algn="l" defTabSz="742959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41" indent="-185741" algn="l" defTabSz="742959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20" indent="-185741" algn="l" defTabSz="74295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700" indent="-185741" algn="l" defTabSz="74295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80" indent="-185741" algn="l" defTabSz="74295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59" indent="-185741" algn="l" defTabSz="74295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39" indent="-185741" algn="l" defTabSz="74295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618" indent="-185741" algn="l" defTabSz="74295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98" indent="-185741" algn="l" defTabSz="74295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77" indent="-185741" algn="l" defTabSz="742959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80" algn="l" defTabSz="74295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9" algn="l" defTabSz="74295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39" algn="l" defTabSz="74295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19" algn="l" defTabSz="74295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99" algn="l" defTabSz="74295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algn="l" defTabSz="74295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58" algn="l" defTabSz="74295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37" algn="l" defTabSz="74295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Koło">
            <a:extLst>
              <a:ext uri="{FF2B5EF4-FFF2-40B4-BE49-F238E27FC236}">
                <a16:creationId xmlns:a16="http://schemas.microsoft.com/office/drawing/2014/main" id="{D8897AE1-7B2A-4B9F-9886-EC220FB7DC6F}"/>
              </a:ext>
            </a:extLst>
          </p:cNvPr>
          <p:cNvSpPr>
            <a:spLocks noChangeAspect="1"/>
          </p:cNvSpPr>
          <p:nvPr/>
        </p:nvSpPr>
        <p:spPr>
          <a:xfrm>
            <a:off x="6115850" y="5315731"/>
            <a:ext cx="928050" cy="928050"/>
          </a:xfrm>
          <a:prstGeom prst="ellipse">
            <a:avLst/>
          </a:prstGeom>
          <a:solidFill>
            <a:srgbClr val="FFFFFF"/>
          </a:solidFill>
          <a:ln w="3175"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16" name="Koło">
            <a:extLst>
              <a:ext uri="{FF2B5EF4-FFF2-40B4-BE49-F238E27FC236}">
                <a16:creationId xmlns:a16="http://schemas.microsoft.com/office/drawing/2014/main" id="{26D1FF7B-3C2B-4466-84AB-48F552E390CB}"/>
              </a:ext>
            </a:extLst>
          </p:cNvPr>
          <p:cNvSpPr>
            <a:spLocks noChangeAspect="1"/>
          </p:cNvSpPr>
          <p:nvPr/>
        </p:nvSpPr>
        <p:spPr>
          <a:xfrm>
            <a:off x="6125181" y="4036695"/>
            <a:ext cx="928050" cy="928050"/>
          </a:xfrm>
          <a:prstGeom prst="ellipse">
            <a:avLst/>
          </a:prstGeom>
          <a:solidFill>
            <a:srgbClr val="FFFFFF"/>
          </a:solidFill>
          <a:ln w="3175">
            <a:miter lim="4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45718" tIns="45718" rIns="45718" bIns="45718" anchor="ctr"/>
          <a:lstStyle/>
          <a:p>
            <a:endParaRPr dirty="0"/>
          </a:p>
        </p:txBody>
      </p:sp>
      <p:sp>
        <p:nvSpPr>
          <p:cNvPr id="2" name="Symbol zastępczy obrazu 1">
            <a:extLst>
              <a:ext uri="{FF2B5EF4-FFF2-40B4-BE49-F238E27FC236}">
                <a16:creationId xmlns:a16="http://schemas.microsoft.com/office/drawing/2014/main" id="{70E98E11-2B1D-4BB3-99AB-E7D39B0CC1D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0A208BC-A9A0-4E5D-A289-EE374D948E2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85675" y="4103585"/>
            <a:ext cx="788400" cy="788400"/>
          </a:xfrm>
        </p:spPr>
      </p:sp>
      <p:sp>
        <p:nvSpPr>
          <p:cNvPr id="4" name="Symbol zastępczy obrazu 3">
            <a:extLst>
              <a:ext uri="{FF2B5EF4-FFF2-40B4-BE49-F238E27FC236}">
                <a16:creationId xmlns:a16="http://schemas.microsoft.com/office/drawing/2014/main" id="{F07B1F07-21C7-4866-8441-49FB99D8B4D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5" name="Symbol zastępczy obrazu 4">
            <a:extLst>
              <a:ext uri="{FF2B5EF4-FFF2-40B4-BE49-F238E27FC236}">
                <a16:creationId xmlns:a16="http://schemas.microsoft.com/office/drawing/2014/main" id="{8BCEFC69-DEF7-43AF-AB82-3067D31AA66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5675" y="5379244"/>
            <a:ext cx="788400" cy="788400"/>
          </a:xfrm>
        </p:spPr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2FDD8B1B-0B71-4FF4-B700-56D43B415C3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998F4A1-E737-4F94-AE9D-DBFF44510E4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427C33D5-7A37-4CDB-9C4D-6A3F67CD261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7170F81-335D-4D49-8708-3AAE1A51BF9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9F816E87-C70A-4374-951D-57A8986E8EB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Symbol zastępczy tekstu 10">
            <a:extLst>
              <a:ext uri="{FF2B5EF4-FFF2-40B4-BE49-F238E27FC236}">
                <a16:creationId xmlns:a16="http://schemas.microsoft.com/office/drawing/2014/main" id="{7BFD4D5D-A380-4F68-97CF-8E30050DA5B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1C1A2596-495F-41E3-9B01-2C985206A22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Symbol zastępczy tekstu 12">
            <a:extLst>
              <a:ext uri="{FF2B5EF4-FFF2-40B4-BE49-F238E27FC236}">
                <a16:creationId xmlns:a16="http://schemas.microsoft.com/office/drawing/2014/main" id="{43B028C5-B9A5-4195-9B6F-C4D9A3CB6A03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Symbol zastępczy tekstu 13">
            <a:extLst>
              <a:ext uri="{FF2B5EF4-FFF2-40B4-BE49-F238E27FC236}">
                <a16:creationId xmlns:a16="http://schemas.microsoft.com/office/drawing/2014/main" id="{D9B6947C-5DDB-4013-8958-8B86D4D669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71085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IH">
  <a:themeElements>
    <a:clrScheme name="PAIH">
      <a:dk1>
        <a:srgbClr val="626769"/>
      </a:dk1>
      <a:lt1>
        <a:srgbClr val="FFFFFF"/>
      </a:lt1>
      <a:dk2>
        <a:srgbClr val="B61928"/>
      </a:dk2>
      <a:lt2>
        <a:srgbClr val="FFFFFF"/>
      </a:lt2>
      <a:accent1>
        <a:srgbClr val="B61928"/>
      </a:accent1>
      <a:accent2>
        <a:srgbClr val="D2796D"/>
      </a:accent2>
      <a:accent3>
        <a:srgbClr val="626769"/>
      </a:accent3>
      <a:accent4>
        <a:srgbClr val="A4A8AB"/>
      </a:accent4>
      <a:accent5>
        <a:srgbClr val="0C7492"/>
      </a:accent5>
      <a:accent6>
        <a:srgbClr val="F7A600"/>
      </a:accent6>
      <a:hlink>
        <a:srgbClr val="B61928"/>
      </a:hlink>
      <a:folHlink>
        <a:srgbClr val="7F7F7F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yw PAIH" id="{591543BA-B3C4-404F-A75C-8D51160294E2}" vid="{52EEA839-C826-462F-8C0C-711511AA6F1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3ED3B38690404B9DDE778AC941ED73" ma:contentTypeVersion="12" ma:contentTypeDescription="Utwórz nowy dokument." ma:contentTypeScope="" ma:versionID="50b83f33de687ca4e9e0d0b9fa38b044">
  <xsd:schema xmlns:xsd="http://www.w3.org/2001/XMLSchema" xmlns:xs="http://www.w3.org/2001/XMLSchema" xmlns:p="http://schemas.microsoft.com/office/2006/metadata/properties" xmlns:ns2="52c3ce90-8083-49b9-8384-e113a1c24210" xmlns:ns3="bb569bbd-246e-4784-a54b-94d6b37abc08" targetNamespace="http://schemas.microsoft.com/office/2006/metadata/properties" ma:root="true" ma:fieldsID="d524079557c18d161bdbca2c2606c3b8" ns2:_="" ns3:_="">
    <xsd:import namespace="52c3ce90-8083-49b9-8384-e113a1c24210"/>
    <xsd:import namespace="bb569bbd-246e-4784-a54b-94d6b37abc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3ce90-8083-49b9-8384-e113a1c24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69bbd-246e-4784-a54b-94d6b37abc0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5E045C-15D2-4291-BA2B-6D76920D70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3ce90-8083-49b9-8384-e113a1c24210"/>
    <ds:schemaRef ds:uri="bb569bbd-246e-4784-a54b-94d6b37abc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C07947-AAD4-4A5E-9B81-48B13E8A11F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CCBFDBC-2FC7-4FE0-915F-F5993DE6C2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9207</TotalTime>
  <Words>0</Words>
  <Application>Microsoft Office PowerPoint</Application>
  <PresentationFormat>Papier A4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PAIH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Streicher</dc:creator>
  <cp:lastModifiedBy>Aleksandra Komorowska</cp:lastModifiedBy>
  <cp:revision>37</cp:revision>
  <dcterms:created xsi:type="dcterms:W3CDTF">2020-06-22T09:03:04Z</dcterms:created>
  <dcterms:modified xsi:type="dcterms:W3CDTF">2022-04-04T12:54:27Z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0x0101005C3ED3B38690404B9DDE778AC941ED73</vt:lpwstr>
  </property>
</Properties>
</file>